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0" r:id="rId11"/>
    <p:sldId id="261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809B-7D30-45CC-A90D-38757CADBF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CSI Learn To Solder Class 2018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E8A44-70A3-4BF4-A134-B3CF1E4C26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296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1547A-8FC4-45B0-8D11-1F4DA0401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Kit/OAD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15E43-C666-41A1-A887-C59221BC3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Diagram of kit parts </a:t>
            </a:r>
          </a:p>
          <a:p>
            <a:r>
              <a:rPr lang="en-US" dirty="0"/>
              <a:t>Diagram of simplified OAD parts</a:t>
            </a:r>
          </a:p>
          <a:p>
            <a:r>
              <a:rPr lang="en-US" dirty="0"/>
              <a:t>Both have circuit board, motor, start switch, speed switch(s), LEDs, power supply, microcontroller </a:t>
            </a:r>
            <a:r>
              <a:rPr lang="en-US"/>
              <a:t>(processor)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333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6D40B-A3E6-4E50-9F1C-D0AEDD912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F7505-E3C1-48F2-B714-110F3A131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306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0A2DB-6F62-4DBA-93EB-36818B0B8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start soldering! </a:t>
            </a:r>
            <a:br>
              <a:rPr lang="en-US" dirty="0"/>
            </a:br>
            <a:r>
              <a:rPr lang="en-US" dirty="0"/>
              <a:t>First, some words about safety: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F0EF5-CDE5-482E-B2E6-A227F2820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808905" cy="4592549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Put all your food away – garbage/recycle preferably.</a:t>
            </a:r>
          </a:p>
          <a:p>
            <a:r>
              <a:rPr lang="en-US" sz="2800" dirty="0"/>
              <a:t>Once you’ve touched the solder (which has lead in it) do not eat anything or lick your fingers</a:t>
            </a:r>
          </a:p>
          <a:p>
            <a:r>
              <a:rPr lang="en-US" sz="2800" dirty="0"/>
              <a:t>Biggest danger: Solder iron tip – it’s really hot!</a:t>
            </a:r>
          </a:p>
          <a:p>
            <a:pPr lvl="1"/>
            <a:r>
              <a:rPr lang="en-US" sz="2400" dirty="0"/>
              <a:t>Do not touch it</a:t>
            </a:r>
          </a:p>
          <a:p>
            <a:pPr lvl="1"/>
            <a:r>
              <a:rPr lang="en-US" sz="2400" dirty="0"/>
              <a:t>Do not let it touch anything burnable (your partner, the table, hair, etc.)</a:t>
            </a:r>
          </a:p>
          <a:p>
            <a:r>
              <a:rPr lang="en-US" sz="2800" dirty="0"/>
              <a:t>Second biggest danger: flying wires when you use the wire cutter</a:t>
            </a:r>
          </a:p>
          <a:p>
            <a:pPr lvl="1"/>
            <a:r>
              <a:rPr lang="en-US" sz="2400" dirty="0"/>
              <a:t>Wear the safety goggles at all times while soldering – no eye injuries allowed</a:t>
            </a:r>
          </a:p>
        </p:txBody>
      </p:sp>
    </p:spTree>
    <p:extLst>
      <p:ext uri="{BB962C8B-B14F-4D97-AF65-F5344CB8AC3E}">
        <p14:creationId xmlns:p14="http://schemas.microsoft.com/office/powerpoint/2010/main" val="1709459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27167-806C-4A1D-AE92-39A950A85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Helpers will hand out all the parts you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DDF35-E03B-4992-90E5-D597B0B76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bare PCB (board)</a:t>
            </a:r>
          </a:p>
          <a:p>
            <a:r>
              <a:rPr lang="en-US" dirty="0"/>
              <a:t>1 battery holder</a:t>
            </a:r>
          </a:p>
          <a:p>
            <a:r>
              <a:rPr lang="en-US" dirty="0"/>
              <a:t>1 battery </a:t>
            </a:r>
          </a:p>
          <a:p>
            <a:r>
              <a:rPr lang="en-US" dirty="0"/>
              <a:t>3 Green LEDs (lights)</a:t>
            </a:r>
          </a:p>
          <a:p>
            <a:r>
              <a:rPr lang="en-US" dirty="0"/>
              <a:t>1 speed switch</a:t>
            </a:r>
          </a:p>
          <a:p>
            <a:r>
              <a:rPr lang="en-US" dirty="0"/>
              <a:t>1 start switch with green cap</a:t>
            </a:r>
          </a:p>
          <a:p>
            <a:r>
              <a:rPr lang="en-US" dirty="0"/>
              <a:t>1 motor</a:t>
            </a:r>
          </a:p>
          <a:p>
            <a:r>
              <a:rPr lang="en-US" dirty="0"/>
              <a:t>1 black zip tie</a:t>
            </a:r>
          </a:p>
          <a:p>
            <a:r>
              <a:rPr lang="en-US" dirty="0"/>
              <a:t>4 rubber stick on feet</a:t>
            </a:r>
          </a:p>
        </p:txBody>
      </p:sp>
    </p:spTree>
    <p:extLst>
      <p:ext uri="{BB962C8B-B14F-4D97-AF65-F5344CB8AC3E}">
        <p14:creationId xmlns:p14="http://schemas.microsoft.com/office/powerpoint/2010/main" val="427950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F2619-8B78-4712-9B6C-BF5A53B2C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: Each soldering station has the following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B73A6-F911-42DA-9BAC-1C1EE2279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Soldering iron (handle + base)</a:t>
            </a:r>
          </a:p>
          <a:p>
            <a:r>
              <a:rPr lang="en-US" dirty="0"/>
              <a:t>Soldering iron tip cleaner (brass sponge)</a:t>
            </a:r>
          </a:p>
          <a:p>
            <a:r>
              <a:rPr lang="en-US" dirty="0"/>
              <a:t>Roll of solder</a:t>
            </a:r>
          </a:p>
          <a:p>
            <a:r>
              <a:rPr lang="en-US" dirty="0"/>
              <a:t>Wire cutters (blue handles)</a:t>
            </a:r>
          </a:p>
          <a:p>
            <a:r>
              <a:rPr lang="en-US" dirty="0"/>
              <a:t>Needle nose pliers (red handles)</a:t>
            </a:r>
          </a:p>
          <a:p>
            <a:r>
              <a:rPr lang="en-US" dirty="0"/>
              <a:t>Soldering Matt (</a:t>
            </a:r>
            <a:r>
              <a:rPr lang="en-US"/>
              <a:t>blue square)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510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0652-214E-4D3D-A112-0FCCCDECA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4B6C6-9994-42B6-886C-DAC3FC9D4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375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4B974-C5F8-49F7-B5BD-E272EF60D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102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68BE1-D1D3-497E-ACB5-48527326E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350629"/>
            <a:ext cx="9741793" cy="5343786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Get yourself some lunch</a:t>
            </a:r>
          </a:p>
          <a:p>
            <a:r>
              <a:rPr lang="en-US" sz="3200" dirty="0"/>
              <a:t>Class Introduction and objective</a:t>
            </a:r>
          </a:p>
          <a:p>
            <a:r>
              <a:rPr lang="en-US" sz="3200" dirty="0"/>
              <a:t>Soldering kit description and comparison with CSI OAD</a:t>
            </a:r>
          </a:p>
          <a:p>
            <a:r>
              <a:rPr lang="en-US" sz="3200" dirty="0"/>
              <a:t>Learn how the kit works</a:t>
            </a:r>
          </a:p>
          <a:p>
            <a:r>
              <a:rPr lang="en-US" sz="3200" dirty="0"/>
              <a:t>Lunch complete and all food put away</a:t>
            </a:r>
          </a:p>
          <a:p>
            <a:r>
              <a:rPr lang="en-US" sz="3200" dirty="0"/>
              <a:t>Get parts for your kit</a:t>
            </a:r>
          </a:p>
          <a:p>
            <a:r>
              <a:rPr lang="en-US" sz="3200" dirty="0"/>
              <a:t>Basic soldering instruction (general)</a:t>
            </a:r>
          </a:p>
          <a:p>
            <a:r>
              <a:rPr lang="en-US" sz="3200" dirty="0"/>
              <a:t>Kit assembly steps (specific)</a:t>
            </a:r>
          </a:p>
          <a:p>
            <a:r>
              <a:rPr lang="en-US" sz="3200" dirty="0"/>
              <a:t>Solder!</a:t>
            </a:r>
          </a:p>
        </p:txBody>
      </p:sp>
    </p:spTree>
    <p:extLst>
      <p:ext uri="{BB962C8B-B14F-4D97-AF65-F5344CB8AC3E}">
        <p14:creationId xmlns:p14="http://schemas.microsoft.com/office/powerpoint/2010/main" val="243662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CF400-5B83-46A4-AF33-B7B1C9640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6194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4F3A6-0227-41A5-BF9A-0F6B4131E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60353"/>
            <a:ext cx="8596668" cy="4481010"/>
          </a:xfrm>
        </p:spPr>
        <p:txBody>
          <a:bodyPr>
            <a:normAutofit/>
          </a:bodyPr>
          <a:lstStyle/>
          <a:p>
            <a:r>
              <a:rPr lang="en-US" sz="2800" dirty="0"/>
              <a:t>Instructor : Brian Schmalz, Principal Embedded Systems Engineer in EE group</a:t>
            </a:r>
          </a:p>
          <a:p>
            <a:r>
              <a:rPr lang="en-US" sz="2800" dirty="0"/>
              <a:t>Teach soldering to all 90 4</a:t>
            </a:r>
            <a:r>
              <a:rPr lang="en-US" sz="2800" baseline="30000" dirty="0"/>
              <a:t>th</a:t>
            </a:r>
            <a:r>
              <a:rPr lang="en-US" sz="2800" dirty="0"/>
              <a:t> graders every year at Glen Lake Elementary School</a:t>
            </a:r>
          </a:p>
          <a:p>
            <a:r>
              <a:rPr lang="en-US" sz="2800" dirty="0"/>
              <a:t>Helped write the software for the Neptune Pump, Exchangeable OAD and Pluto OAD</a:t>
            </a:r>
          </a:p>
          <a:p>
            <a:r>
              <a:rPr lang="en-US" sz="2800" dirty="0"/>
              <a:t>Soldering since 6 years old, never professionally – no formal training – note, this is NOT proper soldering training for building devices </a:t>
            </a:r>
            <a:r>
              <a:rPr lang="en-US" sz="2800" dirty="0">
                <a:sym typeface="Wingdings" panose="05000000000000000000" pitchFamily="2" charset="2"/>
              </a:rPr>
              <a:t>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37295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7530B-54EC-4CE9-8C1C-233254A84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4583"/>
          </a:xfrm>
        </p:spPr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3EA3B-13E8-4C18-8F6C-A15729542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4183"/>
            <a:ext cx="9750182" cy="5473817"/>
          </a:xfrm>
        </p:spPr>
        <p:txBody>
          <a:bodyPr>
            <a:normAutofit/>
          </a:bodyPr>
          <a:lstStyle/>
          <a:p>
            <a:r>
              <a:rPr lang="en-US" sz="2400" dirty="0"/>
              <a:t>Enjoy a lunch and have a fun time learning a new skill</a:t>
            </a:r>
          </a:p>
          <a:p>
            <a:r>
              <a:rPr lang="en-US" sz="2400" dirty="0"/>
              <a:t>Build a sweet little soldering kit</a:t>
            </a:r>
          </a:p>
          <a:p>
            <a:r>
              <a:rPr lang="en-US" sz="2400" dirty="0"/>
              <a:t>Pick up some basic idea of how circuit boards are designed and how they work</a:t>
            </a:r>
          </a:p>
          <a:p>
            <a:r>
              <a:rPr lang="en-US" sz="2400" dirty="0"/>
              <a:t>Understand a bit more of how CSI’s OAD works and what the EE group does to design its circuits</a:t>
            </a:r>
          </a:p>
          <a:p>
            <a:r>
              <a:rPr lang="en-US" sz="2400" dirty="0"/>
              <a:t>Realize that soldering is not difficult and anybody can do it</a:t>
            </a:r>
          </a:p>
          <a:p>
            <a:r>
              <a:rPr lang="en-US" sz="2400" dirty="0"/>
              <a:t>Idea: </a:t>
            </a:r>
            <a:r>
              <a:rPr lang="en-US" sz="2400" b="1" dirty="0"/>
              <a:t>making things with your own hands is an important antidote to our throw away consumer lifestyle </a:t>
            </a:r>
            <a:r>
              <a:rPr lang="en-US" sz="2400" dirty="0"/>
              <a:t>(CSI OAD excepted) 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01653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CA769-814F-480B-B2AD-D0476B324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Learn To Solder Kits</a:t>
            </a:r>
          </a:p>
        </p:txBody>
      </p:sp>
      <p:pic>
        <p:nvPicPr>
          <p:cNvPr id="1026" name="Picture 2" descr="Learn To Solder 2016 Board, assembled">
            <a:extLst>
              <a:ext uri="{FF2B5EF4-FFF2-40B4-BE49-F238E27FC236}">
                <a16:creationId xmlns:a16="http://schemas.microsoft.com/office/drawing/2014/main" id="{083AFEB1-EE81-4674-A763-56F647B48C5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5193" y="2160588"/>
            <a:ext cx="4341652" cy="38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399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AADE0-B151-4852-88C8-DA66B86AE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Learn To Solder Kits</a:t>
            </a:r>
          </a:p>
        </p:txBody>
      </p:sp>
      <p:pic>
        <p:nvPicPr>
          <p:cNvPr id="2050" name="Picture 2" descr="Learn To Solder 2017 Board, assembled">
            <a:extLst>
              <a:ext uri="{FF2B5EF4-FFF2-40B4-BE49-F238E27FC236}">
                <a16:creationId xmlns:a16="http://schemas.microsoft.com/office/drawing/2014/main" id="{54D60E1D-6733-4FCB-91B4-80E0A52F153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506" y="2160588"/>
            <a:ext cx="3897025" cy="38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168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4C38C-DDD2-4075-974C-7ADF3A266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Learn To Solder Kits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8C83373-BA04-4558-B5DD-3FC8A86BC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2174" y="2160588"/>
            <a:ext cx="3867689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478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296DC-8B65-41A3-B506-09DDA3AFB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CSI Custom Designed Learn To Solder Kit:</a:t>
            </a:r>
            <a:br>
              <a:rPr lang="en-US" dirty="0"/>
            </a:br>
            <a:r>
              <a:rPr lang="en-US" dirty="0" err="1"/>
              <a:t>Soooo</a:t>
            </a:r>
            <a:r>
              <a:rPr lang="en-US" dirty="0"/>
              <a:t> awesome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FE6CAA-30B1-44EC-84F2-F2096FBEB0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2706685"/>
            <a:ext cx="8596312" cy="278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23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EAA79-597C-45E3-8539-469F31CF0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CSI Custom Designed Learn To Solder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97662-0B8E-4C5F-A150-17760F9CA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86D6B81-4449-4116-9629-2D12BE30B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863" y="2706685"/>
            <a:ext cx="8596312" cy="27892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0B1F6A-014C-44BC-8F9D-B46B6CCB841F}"/>
              </a:ext>
            </a:extLst>
          </p:cNvPr>
          <p:cNvSpPr txBox="1"/>
          <p:nvPr/>
        </p:nvSpPr>
        <p:spPr>
          <a:xfrm>
            <a:off x="1561061" y="5613612"/>
            <a:ext cx="781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73A783-8DB3-4AD3-92B2-FDEB5DB818EE}"/>
              </a:ext>
            </a:extLst>
          </p:cNvPr>
          <p:cNvSpPr txBox="1"/>
          <p:nvPr/>
        </p:nvSpPr>
        <p:spPr>
          <a:xfrm>
            <a:off x="3576196" y="5798278"/>
            <a:ext cx="1457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Button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7AE9B9-280C-4446-8DA2-54E2C107640A}"/>
              </a:ext>
            </a:extLst>
          </p:cNvPr>
          <p:cNvSpPr txBox="1"/>
          <p:nvPr/>
        </p:nvSpPr>
        <p:spPr>
          <a:xfrm>
            <a:off x="5602195" y="5589843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Battery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B12363-FD81-4A63-AEA5-BE5129F47423}"/>
              </a:ext>
            </a:extLst>
          </p:cNvPr>
          <p:cNvSpPr txBox="1"/>
          <p:nvPr/>
        </p:nvSpPr>
        <p:spPr>
          <a:xfrm>
            <a:off x="8427687" y="5244280"/>
            <a:ext cx="15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Speed Switch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82B24E-341B-4BC7-866E-C41240491402}"/>
              </a:ext>
            </a:extLst>
          </p:cNvPr>
          <p:cNvSpPr txBox="1"/>
          <p:nvPr/>
        </p:nvSpPr>
        <p:spPr>
          <a:xfrm>
            <a:off x="6536422" y="2066742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Speed Lights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7270414-0B19-4C7F-A1D0-41651368BBA6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1952047" y="4253218"/>
            <a:ext cx="61311" cy="1360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4F56B50-7F27-48DD-9A1F-EE2493004A7C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4271241" y="4253218"/>
            <a:ext cx="33554" cy="1545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2C3B852-5BD0-4F41-BFB2-EF0A017A373D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076845" y="4320330"/>
            <a:ext cx="19155" cy="1269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0AB04A9-0D8C-40A1-A735-D1C5503D257C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8019520" y="4446166"/>
            <a:ext cx="1184982" cy="798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913FFA3-52A0-4827-8650-EAF272D3BF1F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7277971" y="2436074"/>
            <a:ext cx="613917" cy="12338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31733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1366</TotalTime>
  <Words>476</Words>
  <Application>Microsoft Office PowerPoint</Application>
  <PresentationFormat>Widescreen</PresentationFormat>
  <Paragraphs>63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Trebuchet MS</vt:lpstr>
      <vt:lpstr>Wingdings</vt:lpstr>
      <vt:lpstr>Wingdings 3</vt:lpstr>
      <vt:lpstr>Facet</vt:lpstr>
      <vt:lpstr>CSI Learn To Solder Class 2018</vt:lpstr>
      <vt:lpstr>Agenda</vt:lpstr>
      <vt:lpstr>Introduction</vt:lpstr>
      <vt:lpstr>Objective</vt:lpstr>
      <vt:lpstr>Previous Learn To Solder Kits</vt:lpstr>
      <vt:lpstr>Previous Learn To Solder Kits</vt:lpstr>
      <vt:lpstr>Previous Learn To Solder Kits</vt:lpstr>
      <vt:lpstr>CSI Custom Designed Learn To Solder Kit: Soooo awesome</vt:lpstr>
      <vt:lpstr>CSI Custom Designed Learn To Solder Kit</vt:lpstr>
      <vt:lpstr>High Level Kit/OAD Comparison</vt:lpstr>
      <vt:lpstr>How does it work?</vt:lpstr>
      <vt:lpstr>Time to start soldering!  First, some words about safety:</vt:lpstr>
      <vt:lpstr>Helpers will hand out all the parts you need</vt:lpstr>
      <vt:lpstr>Tools : Each soldering station has the following tools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CSI Learn To Solder Class 2018</dc:title>
  <dc:creator>Brian Schmalz</dc:creator>
  <cp:lastModifiedBy>Brian Schmalz</cp:lastModifiedBy>
  <cp:revision>15</cp:revision>
  <dcterms:created xsi:type="dcterms:W3CDTF">2018-10-19T21:14:51Z</dcterms:created>
  <dcterms:modified xsi:type="dcterms:W3CDTF">2018-10-25T00:12:38Z</dcterms:modified>
</cp:coreProperties>
</file>

<file path=docProps/thumbnail.jpeg>
</file>